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3" autoAdjust="0"/>
    <p:restoredTop sz="94660"/>
  </p:normalViewPr>
  <p:slideViewPr>
    <p:cSldViewPr snapToGrid="0">
      <p:cViewPr varScale="1">
        <p:scale>
          <a:sx n="84" d="100"/>
          <a:sy n="84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61485-1A70-4916-A3CF-31B9EC0E47EB}" type="datetimeFigureOut">
              <a:rPr lang="en-CA" smtClean="0"/>
              <a:t>2020-04-24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2BEB-9F49-44E4-972F-77D86D9366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69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61485-1A70-4916-A3CF-31B9EC0E47EB}" type="datetimeFigureOut">
              <a:rPr lang="en-CA" smtClean="0"/>
              <a:t>2020-04-24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2BEB-9F49-44E4-972F-77D86D9366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100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61485-1A70-4916-A3CF-31B9EC0E47EB}" type="datetimeFigureOut">
              <a:rPr lang="en-CA" smtClean="0"/>
              <a:t>2020-04-24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2BEB-9F49-44E4-972F-77D86D9366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703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61485-1A70-4916-A3CF-31B9EC0E47EB}" type="datetimeFigureOut">
              <a:rPr lang="en-CA" smtClean="0"/>
              <a:t>2020-04-24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2BEB-9F49-44E4-972F-77D86D9366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161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61485-1A70-4916-A3CF-31B9EC0E47EB}" type="datetimeFigureOut">
              <a:rPr lang="en-CA" smtClean="0"/>
              <a:t>2020-04-24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2BEB-9F49-44E4-972F-77D86D9366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634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61485-1A70-4916-A3CF-31B9EC0E47EB}" type="datetimeFigureOut">
              <a:rPr lang="en-CA" smtClean="0"/>
              <a:t>2020-04-24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2BEB-9F49-44E4-972F-77D86D9366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134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61485-1A70-4916-A3CF-31B9EC0E47EB}" type="datetimeFigureOut">
              <a:rPr lang="en-CA" smtClean="0"/>
              <a:t>2020-04-24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2BEB-9F49-44E4-972F-77D86D9366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2384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61485-1A70-4916-A3CF-31B9EC0E47EB}" type="datetimeFigureOut">
              <a:rPr lang="en-CA" smtClean="0"/>
              <a:t>2020-04-24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2BEB-9F49-44E4-972F-77D86D9366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009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61485-1A70-4916-A3CF-31B9EC0E47EB}" type="datetimeFigureOut">
              <a:rPr lang="en-CA" smtClean="0"/>
              <a:t>2020-04-24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2BEB-9F49-44E4-972F-77D86D9366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550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61485-1A70-4916-A3CF-31B9EC0E47EB}" type="datetimeFigureOut">
              <a:rPr lang="en-CA" smtClean="0"/>
              <a:t>2020-04-24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2BEB-9F49-44E4-972F-77D86D9366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052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61485-1A70-4916-A3CF-31B9EC0E47EB}" type="datetimeFigureOut">
              <a:rPr lang="en-CA" smtClean="0"/>
              <a:t>2020-04-24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2BEB-9F49-44E4-972F-77D86D9366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322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61485-1A70-4916-A3CF-31B9EC0E47EB}" type="datetimeFigureOut">
              <a:rPr lang="en-CA" smtClean="0"/>
              <a:t>2020-04-24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D2BEB-9F49-44E4-972F-77D86D9366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192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221" y="2486819"/>
            <a:ext cx="10515600" cy="2852737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The Five Marks </a:t>
            </a:r>
            <a:r>
              <a:rPr lang="en-US" dirty="0" smtClean="0">
                <a:latin typeface="Arial Black" panose="020B0A04020102020204" pitchFamily="34" charset="0"/>
              </a:rPr>
              <a:t/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of </a:t>
            </a:r>
            <a:r>
              <a:rPr lang="en-US" dirty="0">
                <a:latin typeface="Arial Black" panose="020B0A04020102020204" pitchFamily="34" charset="0"/>
              </a:rPr>
              <a:t>a </a:t>
            </a:r>
            <a:r>
              <a:rPr lang="en-US" dirty="0" smtClean="0">
                <a:latin typeface="Arial Black" panose="020B0A04020102020204" pitchFamily="34" charset="0"/>
              </a:rPr>
              <a:t>Catholic </a:t>
            </a:r>
            <a:r>
              <a:rPr lang="en-US" dirty="0">
                <a:latin typeface="Arial Black" panose="020B0A04020102020204" pitchFamily="34" charset="0"/>
              </a:rPr>
              <a:t>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US" sz="9600" b="1" dirty="0">
                <a:latin typeface="+mj-lt"/>
              </a:rPr>
              <a:t>	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436" y="575785"/>
            <a:ext cx="3155769" cy="315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2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Mark 1  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>     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23900" y="1808018"/>
            <a:ext cx="3855720" cy="4053032"/>
          </a:xfrm>
        </p:spPr>
        <p:txBody>
          <a:bodyPr>
            <a:normAutofit fontScale="92500" lnSpcReduction="20000"/>
          </a:bodyPr>
          <a:lstStyle/>
          <a:p>
            <a:r>
              <a:rPr lang="en-US" sz="4200" i="1" dirty="0" smtClean="0"/>
              <a:t>Catholic schools are driven </a:t>
            </a:r>
            <a:r>
              <a:rPr lang="en-US" sz="4200" i="1" dirty="0"/>
              <a:t>by a mission which views all men and women with an inherent dignity as sons and daughters of God. </a:t>
            </a:r>
            <a:endParaRPr lang="en-US" sz="4200" dirty="0"/>
          </a:p>
          <a:p>
            <a:r>
              <a:rPr lang="en-CA" sz="4000" dirty="0" smtClean="0">
                <a:solidFill>
                  <a:schemeClr val="bg1"/>
                </a:solidFill>
              </a:rPr>
              <a:t>.</a:t>
            </a:r>
            <a:endParaRPr lang="en-CA" sz="4000" dirty="0">
              <a:solidFill>
                <a:schemeClr val="bg1"/>
              </a:solidFill>
            </a:endParaRPr>
          </a:p>
        </p:txBody>
      </p:sp>
      <p:pic>
        <p:nvPicPr>
          <p:cNvPr id="5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xfrm>
            <a:off x="4695508" y="652430"/>
            <a:ext cx="7076214" cy="5587443"/>
          </a:xfrm>
        </p:spPr>
      </p:pic>
    </p:spTree>
    <p:extLst>
      <p:ext uri="{BB962C8B-B14F-4D97-AF65-F5344CB8AC3E}">
        <p14:creationId xmlns:p14="http://schemas.microsoft.com/office/powerpoint/2010/main" val="171157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243" y="187325"/>
            <a:ext cx="3932237" cy="1600200"/>
          </a:xfrm>
        </p:spPr>
        <p:txBody>
          <a:bodyPr/>
          <a:lstStyle/>
          <a:p>
            <a:r>
              <a:rPr lang="en-CA" dirty="0"/>
              <a:t>Mark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3117" y="1953491"/>
            <a:ext cx="4344490" cy="4260273"/>
          </a:xfrm>
        </p:spPr>
        <p:txBody>
          <a:bodyPr>
            <a:noAutofit/>
          </a:bodyPr>
          <a:lstStyle/>
          <a:p>
            <a:r>
              <a:rPr lang="en-US" sz="3600" i="1" dirty="0" smtClean="0"/>
              <a:t>Catholic schools have </a:t>
            </a:r>
            <a:r>
              <a:rPr lang="en-US" sz="3600" i="1" dirty="0"/>
              <a:t>a visible and tangible Catholic vision evident in </a:t>
            </a:r>
            <a:r>
              <a:rPr lang="en-US" sz="3600" i="1" dirty="0" smtClean="0"/>
              <a:t>their </a:t>
            </a:r>
            <a:r>
              <a:rPr lang="en-US" sz="3600" i="1" dirty="0"/>
              <a:t>p</a:t>
            </a:r>
            <a:r>
              <a:rPr lang="en-US" sz="4000" i="1" dirty="0"/>
              <a:t>hysi</a:t>
            </a:r>
            <a:r>
              <a:rPr lang="en-US" sz="3600" i="1" dirty="0"/>
              <a:t>cal space, </a:t>
            </a:r>
            <a:r>
              <a:rPr lang="en-US" sz="3600" i="1" dirty="0" smtClean="0"/>
              <a:t>liturgical celebrations</a:t>
            </a:r>
            <a:r>
              <a:rPr lang="en-US" sz="3600" i="1" dirty="0"/>
              <a:t>, and prayer life.</a:t>
            </a:r>
            <a:r>
              <a:rPr lang="en-US" sz="3600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733" y="1500055"/>
            <a:ext cx="5471478" cy="365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4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707" y="1002574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en-CA" sz="5300" dirty="0"/>
              <a:t>Mark 3</a:t>
            </a:r>
            <a:r>
              <a:rPr lang="en-CA" sz="5300" dirty="0">
                <a:solidFill>
                  <a:schemeClr val="bg1"/>
                </a:solidFill>
              </a:rPr>
              <a:t> </a:t>
            </a:r>
            <a:r>
              <a:rPr lang="en-CA" dirty="0">
                <a:solidFill>
                  <a:schemeClr val="bg1"/>
                </a:solidFill>
              </a:rPr>
              <a:t>  </a:t>
            </a:r>
            <a:r>
              <a:rPr lang="en-CA" dirty="0" smtClean="0">
                <a:solidFill>
                  <a:schemeClr val="bg1"/>
                </a:solidFill>
              </a:rPr>
              <a:t/>
            </a:r>
            <a:br>
              <a:rPr lang="en-CA" dirty="0" smtClean="0">
                <a:solidFill>
                  <a:schemeClr val="bg1"/>
                </a:solidFill>
              </a:rPr>
            </a:br>
            <a:r>
              <a:rPr lang="en-CA" dirty="0">
                <a:solidFill>
                  <a:schemeClr val="bg1"/>
                </a:solidFill>
              </a:rPr>
              <a:t/>
            </a:r>
            <a:br>
              <a:rPr lang="en-CA" dirty="0">
                <a:solidFill>
                  <a:schemeClr val="bg1"/>
                </a:solidFill>
              </a:rPr>
            </a:br>
            <a:r>
              <a:rPr lang="en-CA" dirty="0" smtClean="0">
                <a:solidFill>
                  <a:schemeClr val="bg1"/>
                </a:solidFill>
              </a:rPr>
              <a:t/>
            </a:r>
            <a:br>
              <a:rPr lang="en-CA" dirty="0" smtClean="0">
                <a:solidFill>
                  <a:schemeClr val="bg1"/>
                </a:solidFill>
              </a:rPr>
            </a:b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9452" y="1600200"/>
            <a:ext cx="4258492" cy="4343400"/>
          </a:xfrm>
        </p:spPr>
        <p:txBody>
          <a:bodyPr>
            <a:noAutofit/>
          </a:bodyPr>
          <a:lstStyle/>
          <a:p>
            <a:r>
              <a:rPr lang="en-US" sz="3600" i="1" dirty="0" smtClean="0"/>
              <a:t>Catholic schools have </a:t>
            </a:r>
            <a:r>
              <a:rPr lang="en-US" sz="3600" i="1" dirty="0"/>
              <a:t>an academic curriculum that integrates a vision of faith within the learner outcomes </a:t>
            </a:r>
            <a:r>
              <a:rPr lang="en-US" sz="3600" i="1" dirty="0" smtClean="0"/>
              <a:t>and </a:t>
            </a:r>
            <a:r>
              <a:rPr lang="en-US" sz="3600" i="1" dirty="0"/>
              <a:t>teaching strategies</a:t>
            </a:r>
            <a:r>
              <a:rPr lang="en-US" sz="4000" i="1" dirty="0"/>
              <a:t>.</a:t>
            </a:r>
          </a:p>
          <a:p>
            <a:endParaRPr lang="en-CA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941" y="1408747"/>
            <a:ext cx="51435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2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63782"/>
          </a:xfrm>
        </p:spPr>
        <p:txBody>
          <a:bodyPr/>
          <a:lstStyle/>
          <a:p>
            <a:r>
              <a:rPr lang="en-CA" dirty="0" smtClean="0"/>
              <a:t>Mark 4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28800"/>
            <a:ext cx="3932237" cy="4040188"/>
          </a:xfrm>
        </p:spPr>
        <p:txBody>
          <a:bodyPr>
            <a:normAutofit lnSpcReduction="10000"/>
          </a:bodyPr>
          <a:lstStyle/>
          <a:p>
            <a:r>
              <a:rPr lang="en-US" sz="3600" i="1" dirty="0" smtClean="0"/>
              <a:t>Catholic schools nurture </a:t>
            </a:r>
            <a:r>
              <a:rPr lang="en-US" sz="3600" i="1" dirty="0"/>
              <a:t>teachers that are living witnesses to the Gospel, and intentional disciples of </a:t>
            </a:r>
            <a:r>
              <a:rPr lang="en-US" sz="3600" i="1" dirty="0" smtClean="0"/>
              <a:t>Jesus </a:t>
            </a:r>
            <a:r>
              <a:rPr lang="en-US" sz="3600" i="1" dirty="0"/>
              <a:t>Christ and his Church.</a:t>
            </a:r>
          </a:p>
          <a:p>
            <a:endParaRPr lang="en-CA" dirty="0"/>
          </a:p>
        </p:txBody>
      </p:sp>
      <p:pic>
        <p:nvPicPr>
          <p:cNvPr id="1028" name="Picture 4" descr="https://lh3.googleusercontent.com/FLxlV-UOD_TlWa57ayqF3Xw0TyMLxopwCZnUzRkqG1Kxv3AvFX-PCMT0OWC4-FYHR8IZT4URYxDLwUWuKCOFUZJKT-FAJfvK3MxnAd4veNk1N1gbKHOakPnDZAKCyMXGHVPSzxYglN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996" y="872197"/>
            <a:ext cx="6816199" cy="454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43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67691"/>
          </a:xfrm>
        </p:spPr>
        <p:txBody>
          <a:bodyPr/>
          <a:lstStyle/>
          <a:p>
            <a:r>
              <a:rPr lang="en-CA" dirty="0" smtClean="0"/>
              <a:t>Mark 5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600" i="1" dirty="0" smtClean="0"/>
              <a:t>Catholic schools recognize </a:t>
            </a:r>
            <a:r>
              <a:rPr lang="en-US" sz="3600" i="1" dirty="0"/>
              <a:t>that each and every stakeholder is responsible for the common good.</a:t>
            </a:r>
            <a:endParaRPr lang="en-US" sz="3600" dirty="0"/>
          </a:p>
          <a:p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551" y="862148"/>
            <a:ext cx="6797540" cy="451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5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Office Theme</vt:lpstr>
      <vt:lpstr>The Five Marks  of a Catholic School</vt:lpstr>
      <vt:lpstr>Mark 1        </vt:lpstr>
      <vt:lpstr>Mark 2</vt:lpstr>
      <vt:lpstr>Mark 3      </vt:lpstr>
      <vt:lpstr>Mark 4</vt:lpstr>
      <vt:lpstr>Mark 5</vt:lpstr>
    </vt:vector>
  </TitlesOfParts>
  <Company>Christ the Redeemer Catholic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Bonnie Annicchiarico</dc:creator>
  <cp:lastModifiedBy>Bonnie Annicchiarico</cp:lastModifiedBy>
  <cp:revision>2</cp:revision>
  <dcterms:created xsi:type="dcterms:W3CDTF">2020-04-02T18:42:32Z</dcterms:created>
  <dcterms:modified xsi:type="dcterms:W3CDTF">2020-04-24T19:14:25Z</dcterms:modified>
</cp:coreProperties>
</file>